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3004800" cy="2413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4522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14522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14522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14522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14522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14522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14522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14522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14522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7600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768" y="168"/>
      </p:cViewPr>
      <p:guideLst>
        <p:guide orient="horz" pos="7600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377257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505075" y="685800"/>
            <a:ext cx="184785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및 부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텍스트"/>
          <p:cNvSpPr txBox="1">
            <a:spLocks noGrp="1"/>
          </p:cNvSpPr>
          <p:nvPr>
            <p:ph type="title"/>
          </p:nvPr>
        </p:nvSpPr>
        <p:spPr>
          <a:xfrm>
            <a:off x="1705648" y="9964958"/>
            <a:ext cx="9593504" cy="2140990"/>
          </a:xfrm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12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1705648" y="12164444"/>
            <a:ext cx="9593504" cy="731213"/>
          </a:xfrm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1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빈 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직사각형"/>
          <p:cNvSpPr/>
          <p:nvPr/>
        </p:nvSpPr>
        <p:spPr>
          <a:xfrm>
            <a:off x="4815064" y="8906831"/>
            <a:ext cx="3374672" cy="6316338"/>
          </a:xfrm>
          <a:prstGeom prst="rect">
            <a:avLst/>
          </a:prstGeom>
          <a:gradFill>
            <a:gsLst>
              <a:gs pos="0">
                <a:srgbClr val="2945A9"/>
              </a:gs>
              <a:gs pos="100000">
                <a:srgbClr val="1E2B69"/>
              </a:gs>
            </a:gsLst>
            <a:lin ang="5400000"/>
          </a:gradFill>
          <a:ln w="3175">
            <a:miter lim="400000"/>
          </a:ln>
        </p:spPr>
        <p:txBody>
          <a:bodyPr lIns="0" tIns="0" rIns="0" bIns="0" anchor="ctr"/>
          <a:lstStyle/>
          <a:p>
            <a:pPr defTabSz="578114">
              <a:defRPr sz="9800" b="0"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18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6383039" y="15032989"/>
            <a:ext cx="238722" cy="241301"/>
          </a:xfrm>
          <a:prstGeom prst="rect">
            <a:avLst/>
          </a:prstGeom>
        </p:spPr>
        <p:txBody>
          <a:bodyPr lIns="0" tIns="0" rIns="0" bIns="0"/>
          <a:lstStyle>
            <a:lvl1pPr defTabSz="578114">
              <a:defRPr sz="1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직사각형"/>
          <p:cNvSpPr/>
          <p:nvPr/>
        </p:nvSpPr>
        <p:spPr>
          <a:xfrm>
            <a:off x="877949" y="-11262"/>
            <a:ext cx="11248902" cy="24152524"/>
          </a:xfrm>
          <a:prstGeom prst="rect">
            <a:avLst/>
          </a:prstGeom>
          <a:gradFill>
            <a:gsLst>
              <a:gs pos="0">
                <a:srgbClr val="2945A9"/>
              </a:gs>
              <a:gs pos="100000">
                <a:srgbClr val="1E2B69"/>
              </a:gs>
            </a:gsLst>
            <a:lin ang="5400000"/>
          </a:gradFill>
          <a:ln w="3175">
            <a:miter lim="400000"/>
          </a:ln>
        </p:spPr>
        <p:txBody>
          <a:bodyPr lIns="0" tIns="0" rIns="0" bIns="0" anchor="ctr"/>
          <a:lstStyle/>
          <a:p>
            <a:pPr defTabSz="578114">
              <a:defRPr sz="10000" b="0"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26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6368913" y="21958300"/>
            <a:ext cx="266974" cy="279400"/>
          </a:xfrm>
          <a:prstGeom prst="rect">
            <a:avLst/>
          </a:prstGeom>
        </p:spPr>
        <p:txBody>
          <a:bodyPr lIns="0" tIns="0" rIns="0" bIns="0"/>
          <a:lstStyle>
            <a:lvl1pPr defTabSz="578114"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사진 - 수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이미지"/>
          <p:cNvSpPr>
            <a:spLocks noGrp="1"/>
          </p:cNvSpPr>
          <p:nvPr>
            <p:ph type="pic" sz="quarter" idx="13"/>
          </p:nvPr>
        </p:nvSpPr>
        <p:spPr>
          <a:xfrm>
            <a:off x="4548601" y="9415086"/>
            <a:ext cx="7949740" cy="52998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제목 텍스트"/>
          <p:cNvSpPr txBox="1">
            <a:spLocks noGrp="1"/>
          </p:cNvSpPr>
          <p:nvPr>
            <p:ph type="title"/>
          </p:nvPr>
        </p:nvSpPr>
        <p:spPr>
          <a:xfrm>
            <a:off x="1647151" y="9344890"/>
            <a:ext cx="4709007" cy="2556319"/>
          </a:xfrm>
          <a:prstGeom prst="rect">
            <a:avLst/>
          </a:prstGeom>
        </p:spPr>
        <p:txBody>
          <a:bodyPr/>
          <a:lstStyle>
            <a:lvl1pPr>
              <a:defRPr sz="14400"/>
            </a:lvl1pPr>
          </a:lstStyle>
          <a:p>
            <a:r>
              <a:t>제목 텍스트</a:t>
            </a:r>
          </a:p>
        </p:txBody>
      </p:sp>
      <p:sp>
        <p:nvSpPr>
          <p:cNvPr id="40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1647151" y="11912907"/>
            <a:ext cx="4709007" cy="2638215"/>
          </a:xfrm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1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- 상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제목 텍스트"/>
          <p:cNvSpPr txBox="1">
            <a:spLocks noGrp="1"/>
          </p:cNvSpPr>
          <p:nvPr>
            <p:ph type="title"/>
          </p:nvPr>
        </p:nvSpPr>
        <p:spPr>
          <a:xfrm>
            <a:off x="1664700" y="9069954"/>
            <a:ext cx="9675400" cy="1052947"/>
          </a:xfrm>
          <a:prstGeom prst="rect">
            <a:avLst/>
          </a:prstGeom>
        </p:spPr>
        <p:txBody>
          <a:bodyPr anchor="ctr"/>
          <a:lstStyle/>
          <a:p>
            <a:r>
              <a:t>제목 텍스트</a:t>
            </a:r>
          </a:p>
        </p:txBody>
      </p:sp>
      <p:sp>
        <p:nvSpPr>
          <p:cNvPr id="49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제목 텍스트"/>
          <p:cNvSpPr txBox="1">
            <a:spLocks noGrp="1"/>
          </p:cNvSpPr>
          <p:nvPr>
            <p:ph type="title"/>
          </p:nvPr>
        </p:nvSpPr>
        <p:spPr>
          <a:xfrm>
            <a:off x="1664700" y="9069954"/>
            <a:ext cx="9675400" cy="1052947"/>
          </a:xfrm>
          <a:prstGeom prst="rect">
            <a:avLst/>
          </a:prstGeom>
        </p:spPr>
        <p:txBody>
          <a:bodyPr anchor="ctr"/>
          <a:lstStyle/>
          <a:p>
            <a:r>
              <a:t>제목 텍스트</a:t>
            </a:r>
          </a:p>
        </p:txBody>
      </p:sp>
      <p:sp>
        <p:nvSpPr>
          <p:cNvPr id="57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1664700" y="10356888"/>
            <a:ext cx="9675400" cy="4281980"/>
          </a:xfrm>
          <a:prstGeom prst="rect">
            <a:avLst/>
          </a:prstGeom>
        </p:spPr>
        <p:txBody>
          <a:bodyPr anchor="ctr"/>
          <a:lstStyle>
            <a:lvl1pPr marL="1058333" indent="-1058333" algn="l">
              <a:spcBef>
                <a:spcPts val="10300"/>
              </a:spcBef>
              <a:buSzPct val="125000"/>
              <a:buChar char="•"/>
              <a:defRPr sz="8000"/>
            </a:lvl1pPr>
            <a:lvl2pPr marL="1693333" indent="-1058333" algn="l">
              <a:spcBef>
                <a:spcPts val="10300"/>
              </a:spcBef>
              <a:buSzPct val="125000"/>
              <a:buChar char="•"/>
              <a:defRPr sz="8000"/>
            </a:lvl2pPr>
            <a:lvl3pPr marL="2328333" indent="-1058333" algn="l">
              <a:spcBef>
                <a:spcPts val="10300"/>
              </a:spcBef>
              <a:buSzPct val="125000"/>
              <a:buChar char="•"/>
              <a:defRPr sz="8000"/>
            </a:lvl3pPr>
            <a:lvl4pPr marL="2963333" indent="-1058333" algn="l">
              <a:spcBef>
                <a:spcPts val="10300"/>
              </a:spcBef>
              <a:buSzPct val="125000"/>
              <a:buChar char="•"/>
              <a:defRPr sz="8000"/>
            </a:lvl4pPr>
            <a:lvl5pPr marL="3598333" indent="-1058333" algn="l">
              <a:spcBef>
                <a:spcPts val="10300"/>
              </a:spcBef>
              <a:buSzPct val="125000"/>
              <a:buChar char="•"/>
              <a:defRPr sz="80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58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, 구분점 및 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이미지"/>
          <p:cNvSpPr>
            <a:spLocks noGrp="1"/>
          </p:cNvSpPr>
          <p:nvPr>
            <p:ph type="pic" sz="quarter" idx="13"/>
          </p:nvPr>
        </p:nvSpPr>
        <p:spPr>
          <a:xfrm>
            <a:off x="5934979" y="10356888"/>
            <a:ext cx="6422968" cy="42819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제목 텍스트"/>
          <p:cNvSpPr txBox="1">
            <a:spLocks noGrp="1"/>
          </p:cNvSpPr>
          <p:nvPr>
            <p:ph type="title"/>
          </p:nvPr>
        </p:nvSpPr>
        <p:spPr>
          <a:xfrm>
            <a:off x="1664700" y="9069954"/>
            <a:ext cx="9675400" cy="1052947"/>
          </a:xfrm>
          <a:prstGeom prst="rect">
            <a:avLst/>
          </a:prstGeom>
        </p:spPr>
        <p:txBody>
          <a:bodyPr anchor="ctr"/>
          <a:lstStyle/>
          <a:p>
            <a:r>
              <a:t>제목 텍스트</a:t>
            </a:r>
          </a:p>
        </p:txBody>
      </p:sp>
      <p:sp>
        <p:nvSpPr>
          <p:cNvPr id="67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1664700" y="10356888"/>
            <a:ext cx="4709007" cy="4281980"/>
          </a:xfrm>
          <a:prstGeom prst="rect">
            <a:avLst/>
          </a:prstGeom>
        </p:spPr>
        <p:txBody>
          <a:bodyPr anchor="ctr"/>
          <a:lstStyle>
            <a:lvl1pPr marL="911726" indent="-911726" algn="l">
              <a:spcBef>
                <a:spcPts val="7900"/>
              </a:spcBef>
              <a:buSzPct val="125000"/>
              <a:buChar char="•"/>
              <a:defRPr sz="6200"/>
            </a:lvl1pPr>
            <a:lvl2pPr marL="1470526" indent="-911726" algn="l">
              <a:spcBef>
                <a:spcPts val="7900"/>
              </a:spcBef>
              <a:buSzPct val="125000"/>
              <a:buChar char="•"/>
              <a:defRPr sz="6200"/>
            </a:lvl2pPr>
            <a:lvl3pPr marL="2029326" indent="-911726" algn="l">
              <a:spcBef>
                <a:spcPts val="7900"/>
              </a:spcBef>
              <a:buSzPct val="125000"/>
              <a:buChar char="•"/>
              <a:defRPr sz="6200"/>
            </a:lvl3pPr>
            <a:lvl4pPr marL="2588126" indent="-911726" algn="l">
              <a:spcBef>
                <a:spcPts val="7900"/>
              </a:spcBef>
              <a:buSzPct val="125000"/>
              <a:buChar char="•"/>
              <a:defRPr sz="6200"/>
            </a:lvl4pPr>
            <a:lvl5pPr marL="3146926" indent="-911726" algn="l">
              <a:spcBef>
                <a:spcPts val="7900"/>
              </a:spcBef>
              <a:buSzPct val="125000"/>
              <a:buChar char="•"/>
              <a:defRPr sz="62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68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본문 첫 번째 줄…"/>
          <p:cNvSpPr txBox="1">
            <a:spLocks noGrp="1"/>
          </p:cNvSpPr>
          <p:nvPr>
            <p:ph type="body" sz="quarter" idx="1"/>
          </p:nvPr>
        </p:nvSpPr>
        <p:spPr>
          <a:xfrm>
            <a:off x="1664700" y="9725120"/>
            <a:ext cx="9675400" cy="4679759"/>
          </a:xfrm>
          <a:prstGeom prst="rect">
            <a:avLst/>
          </a:prstGeom>
        </p:spPr>
        <p:txBody>
          <a:bodyPr anchor="ctr"/>
          <a:lstStyle>
            <a:lvl1pPr marL="1058333" indent="-1058333" algn="l">
              <a:spcBef>
                <a:spcPts val="10300"/>
              </a:spcBef>
              <a:buSzPct val="125000"/>
              <a:buChar char="•"/>
              <a:defRPr sz="8000"/>
            </a:lvl1pPr>
            <a:lvl2pPr marL="1693333" indent="-1058333" algn="l">
              <a:spcBef>
                <a:spcPts val="10300"/>
              </a:spcBef>
              <a:buSzPct val="125000"/>
              <a:buChar char="•"/>
              <a:defRPr sz="8000"/>
            </a:lvl2pPr>
            <a:lvl3pPr marL="2328333" indent="-1058333" algn="l">
              <a:spcBef>
                <a:spcPts val="10300"/>
              </a:spcBef>
              <a:buSzPct val="125000"/>
              <a:buChar char="•"/>
              <a:defRPr sz="8000"/>
            </a:lvl3pPr>
            <a:lvl4pPr marL="2963333" indent="-1058333" algn="l">
              <a:spcBef>
                <a:spcPts val="10300"/>
              </a:spcBef>
              <a:buSzPct val="125000"/>
              <a:buChar char="•"/>
              <a:defRPr sz="8000"/>
            </a:lvl4pPr>
            <a:lvl5pPr marL="3598333" indent="-1058333" algn="l">
              <a:spcBef>
                <a:spcPts val="10300"/>
              </a:spcBef>
              <a:buSzPct val="125000"/>
              <a:buChar char="•"/>
              <a:defRPr sz="8000"/>
            </a:lvl5pPr>
          </a:lstStyle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76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사진 - 3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이미지"/>
          <p:cNvSpPr>
            <a:spLocks noGrp="1"/>
          </p:cNvSpPr>
          <p:nvPr>
            <p:ph type="pic" sz="quarter" idx="13"/>
          </p:nvPr>
        </p:nvSpPr>
        <p:spPr>
          <a:xfrm>
            <a:off x="8109611" y="12146895"/>
            <a:ext cx="3867562" cy="257971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이미지"/>
          <p:cNvSpPr>
            <a:spLocks noGrp="1"/>
          </p:cNvSpPr>
          <p:nvPr>
            <p:ph type="pic" sz="quarter" idx="14"/>
          </p:nvPr>
        </p:nvSpPr>
        <p:spPr>
          <a:xfrm>
            <a:off x="7929726" y="9426786"/>
            <a:ext cx="3837402" cy="25582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이미지"/>
          <p:cNvSpPr>
            <a:spLocks noGrp="1"/>
          </p:cNvSpPr>
          <p:nvPr>
            <p:ph type="pic" sz="quarter" idx="15"/>
          </p:nvPr>
        </p:nvSpPr>
        <p:spPr>
          <a:xfrm>
            <a:off x="746297" y="9426786"/>
            <a:ext cx="7923416" cy="52822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인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986433" y="13030200"/>
            <a:ext cx="9037784" cy="86579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5400" i="1"/>
            </a:lvl1pPr>
          </a:lstStyle>
          <a:p>
            <a:r>
              <a:t>–Johnny Appleseed</a:t>
            </a:r>
          </a:p>
        </p:txBody>
      </p:sp>
      <p:sp>
        <p:nvSpPr>
          <p:cNvPr id="94" name="“여기에 인용을 입력하십시오.”"/>
          <p:cNvSpPr txBox="1">
            <a:spLocks noGrp="1"/>
          </p:cNvSpPr>
          <p:nvPr>
            <p:ph type="body" sz="quarter" idx="14"/>
          </p:nvPr>
        </p:nvSpPr>
        <p:spPr>
          <a:xfrm>
            <a:off x="1986433" y="10570461"/>
            <a:ext cx="9037784" cy="2649795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80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“여기에 인용을 입력하십시오.” </a:t>
            </a:r>
          </a:p>
        </p:txBody>
      </p:sp>
      <p:sp>
        <p:nvSpPr>
          <p:cNvPr id="9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이미지"/>
          <p:cNvSpPr>
            <a:spLocks noGrp="1"/>
          </p:cNvSpPr>
          <p:nvPr>
            <p:ph type="pic" sz="half" idx="13"/>
          </p:nvPr>
        </p:nvSpPr>
        <p:spPr>
          <a:xfrm>
            <a:off x="886690" y="8906163"/>
            <a:ext cx="11231419" cy="74915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텍스트"/>
          <p:cNvSpPr txBox="1">
            <a:spLocks noGrp="1"/>
          </p:cNvSpPr>
          <p:nvPr>
            <p:ph type="title"/>
          </p:nvPr>
        </p:nvSpPr>
        <p:spPr>
          <a:xfrm>
            <a:off x="1179175" y="13287587"/>
            <a:ext cx="10646450" cy="9242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3398" tIns="23398" rIns="23398" bIns="23398" anchor="b">
            <a:normAutofit/>
          </a:bodyPr>
          <a:lstStyle/>
          <a:p>
            <a:r>
              <a:t>제목 텍스트</a:t>
            </a:r>
          </a:p>
        </p:txBody>
      </p:sp>
      <p:sp>
        <p:nvSpPr>
          <p:cNvPr id="3" name="본문 첫 번째 줄…"/>
          <p:cNvSpPr txBox="1">
            <a:spLocks noGrp="1"/>
          </p:cNvSpPr>
          <p:nvPr>
            <p:ph type="body" idx="1"/>
          </p:nvPr>
        </p:nvSpPr>
        <p:spPr>
          <a:xfrm>
            <a:off x="1179175" y="14176740"/>
            <a:ext cx="10646450" cy="73121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3398" tIns="23398" rIns="23398" bIns="23398">
            <a:normAutofit/>
          </a:bodyPr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4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6201400" y="14931352"/>
            <a:ext cx="596150" cy="616999"/>
          </a:xfrm>
          <a:prstGeom prst="rect">
            <a:avLst/>
          </a:prstGeom>
          <a:ln w="3175">
            <a:miter lim="400000"/>
          </a:ln>
        </p:spPr>
        <p:txBody>
          <a:bodyPr wrap="none" lIns="23398" tIns="23398" rIns="23398" bIns="23398">
            <a:spAutoFit/>
          </a:bodyPr>
          <a:lstStyle>
            <a:lvl1pPr>
              <a:defRPr sz="38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 spd="med"/>
  <p:txStyles>
    <p:titleStyle>
      <a:lvl1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145226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1452268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1452268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1452268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1452268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1452268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1452268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1452268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1452268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1452268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65696" y="2937302"/>
          <a:ext cx="12673407" cy="14000408"/>
        </p:xfrm>
        <a:graphic>
          <a:graphicData uri="http://schemas.openxmlformats.org/drawingml/2006/table">
            <a:tbl>
              <a:tblPr/>
              <a:tblGrid>
                <a:gridCol w="2810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9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8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94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36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a typeface="한양견고딕"/>
                        </a:rPr>
                        <a:t>이 </a:t>
                      </a: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a typeface="한양견고딕"/>
                        </a:rPr>
                        <a:t>름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0" spc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생년월일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사진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49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a typeface="한양견고딕"/>
                        </a:rPr>
                        <a:t>주 소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a typeface="한양견고딕"/>
                        </a:rPr>
                        <a:t>연락처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latin typeface="한양견고딕"/>
                        </a:rPr>
                        <a:t>(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a typeface="한양견고딕"/>
                        </a:rPr>
                        <a:t>휴대폰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latin typeface="한양견고딕"/>
                        </a:rPr>
                        <a:t>)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09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40">
                          <a:solidFill>
                            <a:srgbClr val="000000"/>
                          </a:solidFill>
                          <a:ea typeface="한양견고딕"/>
                        </a:rPr>
                        <a:t>학 교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학 년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475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개인정보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     신 장 </a:t>
                      </a:r>
                      <a:r>
                        <a:rPr lang="en-US" altLang="ko-KR" sz="1800" kern="0" spc="0" dirty="0">
                          <a:solidFill>
                            <a:srgbClr val="000000"/>
                          </a:solidFill>
                          <a:latin typeface="한양견고딕"/>
                        </a:rPr>
                        <a:t>:      </a:t>
                      </a: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체 중 </a:t>
                      </a:r>
                      <a:r>
                        <a:rPr lang="en-US" altLang="ko-KR" sz="1800" kern="0" spc="0" dirty="0">
                          <a:solidFill>
                            <a:srgbClr val="000000"/>
                          </a:solidFill>
                          <a:latin typeface="한양견고딕"/>
                        </a:rPr>
                        <a:t>: </a:t>
                      </a: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선호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포지션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주사용발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오른발 </a:t>
                      </a:r>
                      <a:r>
                        <a:rPr lang="en-US" altLang="ko-KR" sz="1800" kern="0" spc="0">
                          <a:solidFill>
                            <a:srgbClr val="000000"/>
                          </a:solidFill>
                          <a:latin typeface="한양견고딕"/>
                        </a:rPr>
                        <a:t>/ </a:t>
                      </a: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왼발 </a:t>
                      </a:r>
                      <a:r>
                        <a:rPr lang="en-US" altLang="ko-KR" sz="1800" kern="0" spc="0">
                          <a:solidFill>
                            <a:srgbClr val="000000"/>
                          </a:solidFill>
                          <a:latin typeface="한양견고딕"/>
                        </a:rPr>
                        <a:t>/ </a:t>
                      </a: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양발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105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활동경력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ea typeface="한양견고딕"/>
                        </a:rPr>
                        <a:t>팀 명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ea typeface="한양견고딕"/>
                        </a:rPr>
                        <a:t>지 역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ea typeface="한양견고딕"/>
                        </a:rPr>
                        <a:t>기 간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주당 훈련횟수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0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                        개월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          회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0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                        개월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          회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0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                        개월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          회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105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주 요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대회경력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대회명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ea typeface="한양견고딕"/>
                        </a:rPr>
                        <a:t>시 기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ea typeface="한양견고딕"/>
                        </a:rPr>
                        <a:t>팀 성적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a typeface="한양견고딕"/>
                        </a:rPr>
                        <a:t>개인상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100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년 월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0" dirty="0"/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100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년 월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0" dirty="0"/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00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latin typeface="한양견고딕"/>
                          <a:ea typeface="한양견고딕"/>
                        </a:rPr>
                        <a:t>년 월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latin typeface="한양견고딕"/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0" dirty="0"/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4475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40">
                          <a:solidFill>
                            <a:srgbClr val="000000"/>
                          </a:solidFill>
                          <a:ea typeface="한양견고딕"/>
                        </a:rPr>
                        <a:t>자신의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40">
                          <a:solidFill>
                            <a:srgbClr val="000000"/>
                          </a:solidFill>
                          <a:ea typeface="한양견고딕"/>
                        </a:rPr>
                        <a:t>특기</a:t>
                      </a:r>
                      <a:r>
                        <a:rPr lang="en-US" altLang="ko-KR" sz="2000" kern="0" spc="-40">
                          <a:solidFill>
                            <a:srgbClr val="000000"/>
                          </a:solidFill>
                          <a:latin typeface="한양견고딕"/>
                        </a:rPr>
                        <a:t>/</a:t>
                      </a:r>
                      <a:r>
                        <a:rPr lang="ko-KR" altLang="en-US" sz="2000" kern="0" spc="-40">
                          <a:solidFill>
                            <a:srgbClr val="000000"/>
                          </a:solidFill>
                          <a:ea typeface="한양견고딕"/>
                        </a:rPr>
                        <a:t>장점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4475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40">
                          <a:solidFill>
                            <a:srgbClr val="000000"/>
                          </a:solidFill>
                          <a:ea typeface="한양견고딕"/>
                        </a:rPr>
                        <a:t>테스트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40">
                          <a:solidFill>
                            <a:srgbClr val="000000"/>
                          </a:solidFill>
                          <a:ea typeface="한양견고딕"/>
                        </a:rPr>
                        <a:t>참가이유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31299"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 본인은 </a:t>
                      </a:r>
                      <a:r>
                        <a:rPr lang="en-US" altLang="ko-KR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AAFC Future Field </a:t>
                      </a: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권역 </a:t>
                      </a:r>
                      <a:r>
                        <a:rPr lang="ko-KR" altLang="en-US" sz="2000" kern="0" spc="-40" dirty="0" err="1">
                          <a:solidFill>
                            <a:srgbClr val="000000"/>
                          </a:solidFill>
                          <a:ea typeface="한양견고딕"/>
                        </a:rPr>
                        <a:t>클래식반</a:t>
                      </a:r>
                      <a:r>
                        <a:rPr lang="en-US" altLang="ko-KR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(</a:t>
                      </a:r>
                      <a:r>
                        <a:rPr lang="ko-KR" altLang="en-US" sz="2000" kern="0" spc="-40" dirty="0" err="1">
                          <a:solidFill>
                            <a:srgbClr val="000000"/>
                          </a:solidFill>
                          <a:ea typeface="한양견고딕"/>
                        </a:rPr>
                        <a:t>선수반</a:t>
                      </a:r>
                      <a:r>
                        <a:rPr lang="en-US" altLang="ko-KR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) </a:t>
                      </a: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공개테스트 참가신청서 작성함에 있어 </a:t>
                      </a: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모든 기재사항이 사실과</a:t>
                      </a:r>
                      <a:br>
                        <a:rPr lang="en-US" altLang="ko-KR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</a:b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 다름없음을 확인합니다</a:t>
                      </a:r>
                      <a:r>
                        <a:rPr lang="en-US" altLang="ko-KR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.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2021 </a:t>
                      </a: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년           월           일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                                                                    신청자 </a:t>
                      </a:r>
                      <a:r>
                        <a:rPr lang="en-US" altLang="ko-KR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:               (</a:t>
                      </a: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인</a:t>
                      </a:r>
                      <a:r>
                        <a:rPr lang="en-US" altLang="ko-KR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)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                                                                    학부모 </a:t>
                      </a:r>
                      <a:r>
                        <a:rPr lang="en-US" altLang="ko-KR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:               (</a:t>
                      </a:r>
                      <a:r>
                        <a:rPr lang="ko-KR" altLang="en-US" sz="20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인</a:t>
                      </a:r>
                      <a:r>
                        <a:rPr lang="en-US" altLang="ko-KR" sz="20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) 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36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AAFC(</a:t>
                      </a:r>
                      <a:r>
                        <a:rPr lang="ko-KR" altLang="en-US" sz="3600" kern="0" spc="-40" dirty="0" err="1">
                          <a:solidFill>
                            <a:srgbClr val="000000"/>
                          </a:solidFill>
                          <a:ea typeface="한양견고딕"/>
                        </a:rPr>
                        <a:t>주니어유나이티드</a:t>
                      </a:r>
                      <a:r>
                        <a:rPr lang="ko-KR" altLang="en-US" sz="36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 아카데미</a:t>
                      </a:r>
                      <a:r>
                        <a:rPr lang="en-US" altLang="ko-KR" sz="3600" kern="0" spc="-40" dirty="0">
                          <a:solidFill>
                            <a:srgbClr val="000000"/>
                          </a:solidFill>
                          <a:latin typeface="한양견고딕"/>
                        </a:rPr>
                        <a:t>) Future Field </a:t>
                      </a:r>
                      <a:r>
                        <a:rPr lang="ko-KR" altLang="en-US" sz="3600" kern="0" spc="-40" dirty="0">
                          <a:solidFill>
                            <a:srgbClr val="000000"/>
                          </a:solidFill>
                          <a:ea typeface="한양견고딕"/>
                        </a:rPr>
                        <a:t>귀하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2555" marR="12555" marT="12555" marB="12555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816033"/>
            <a:ext cx="1300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3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견고딕"/>
                <a:ea typeface="굴림" pitchFamily="50" charset="-127"/>
                <a:cs typeface="굴림" pitchFamily="50" charset="-127"/>
              </a:rPr>
              <a:t>AAFC Future Field </a:t>
            </a:r>
            <a:r>
              <a:rPr kumimoji="1" lang="ko-KR" altLang="en-US" sz="3600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한양견고딕"/>
                <a:cs typeface="굴림" pitchFamily="50" charset="-127"/>
              </a:rPr>
              <a:t>클래식반</a:t>
            </a:r>
            <a:r>
              <a:rPr kumimoji="1" lang="ko-KR" altLang="en-US" sz="3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한양견고딕"/>
                <a:cs typeface="굴림" pitchFamily="50" charset="-127"/>
              </a:rPr>
              <a:t> 공개테스트 참가신청서</a:t>
            </a:r>
            <a:endParaRPr kumimoji="1" lang="ko-KR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pic>
        <p:nvPicPr>
          <p:cNvPr id="4" name="그림 3" descr="엠블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4168" y="19409816"/>
            <a:ext cx="3825240" cy="372618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0" y="18064311"/>
            <a:ext cx="13004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/>
              <a:t>A L </a:t>
            </a:r>
            <a:r>
              <a:rPr lang="en-US" altLang="ko-KR" sz="4400" dirty="0" err="1"/>
              <a:t>L</a:t>
            </a:r>
            <a:r>
              <a:rPr lang="en-US" altLang="ko-KR" sz="4400" dirty="0"/>
              <a:t>   A B O U T   F O </a:t>
            </a:r>
            <a:r>
              <a:rPr lang="en-US" altLang="ko-KR" sz="4400" dirty="0" err="1"/>
              <a:t>O</a:t>
            </a:r>
            <a:r>
              <a:rPr lang="en-US" altLang="ko-KR" sz="4400" dirty="0"/>
              <a:t> T B A L </a:t>
            </a:r>
            <a:r>
              <a:rPr lang="en-US" altLang="ko-KR" sz="4400" dirty="0" err="1"/>
              <a:t>L</a:t>
            </a:r>
            <a:r>
              <a:rPr lang="en-US" altLang="ko-KR" sz="4400" dirty="0"/>
              <a:t>   C L U B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145226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3398" tIns="23398" rIns="23398" bIns="23398" numCol="1" spcCol="38100" rtlCol="0" anchor="ctr">
        <a:spAutoFit/>
      </a:bodyPr>
      <a:lstStyle>
        <a:defPPr marL="0" marR="0" indent="0" algn="ctr" defTabSz="145226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145226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3398" tIns="23398" rIns="23398" bIns="23398" numCol="1" spcCol="38100" rtlCol="0" anchor="ctr">
        <a:spAutoFit/>
      </a:bodyPr>
      <a:lstStyle>
        <a:defPPr marL="0" marR="0" indent="0" algn="ctr" defTabSz="145226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144</Words>
  <Application>Microsoft Office PowerPoint</Application>
  <PresentationFormat>사용자 지정</PresentationFormat>
  <Paragraphs>46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Gill Sans</vt:lpstr>
      <vt:lpstr>Helvetica Neue</vt:lpstr>
      <vt:lpstr>Helvetica Neue Light</vt:lpstr>
      <vt:lpstr>Helvetica Neue Medium</vt:lpstr>
      <vt:lpstr>굴림</vt:lpstr>
      <vt:lpstr>한양견고딕</vt:lpstr>
      <vt:lpstr>Helvetica</vt:lpstr>
      <vt:lpstr>White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LG</dc:creator>
  <cp:lastModifiedBy>user</cp:lastModifiedBy>
  <cp:revision>54</cp:revision>
  <dcterms:modified xsi:type="dcterms:W3CDTF">2021-01-19T03:17:31Z</dcterms:modified>
</cp:coreProperties>
</file>